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590" autoAdjust="0"/>
  </p:normalViewPr>
  <p:slideViewPr>
    <p:cSldViewPr snapToGrid="0" snapToObjects="1">
      <p:cViewPr varScale="1">
        <p:scale>
          <a:sx n="48" d="100"/>
          <a:sy n="48" d="100"/>
        </p:scale>
        <p:origin x="-8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3A1B1-326E-B74A-8565-F9CF327D92C7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5CF96-DAD7-8A48-B876-1F7BE0B430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80736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B28AA-3E70-C14B-B048-57CB0F79876B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368B9-7E80-9342-B306-7B3EA7E9F8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28602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3368B9-7E80-9342-B306-7B3EA7E9F81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224117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224117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224117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i="0" kern="1200">
          <a:solidFill>
            <a:schemeClr val="accent1"/>
          </a:solidFill>
          <a:latin typeface="Arial"/>
          <a:ea typeface="+mj-ea"/>
          <a:cs typeface="Arial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b="1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1084553" y="3314700"/>
            <a:ext cx="7556313" cy="4144963"/>
          </a:xfrm>
          <a:prstGeom prst="rect">
            <a:avLst/>
          </a:prstGeom>
        </p:spPr>
        <p:txBody>
          <a:bodyPr/>
          <a:lstStyle/>
          <a:p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59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FFFFFF"/>
      </a:lt2>
      <a:accent1>
        <a:srgbClr val="1468BD"/>
      </a:accent1>
      <a:accent2>
        <a:srgbClr val="D27F13"/>
      </a:accent2>
      <a:accent3>
        <a:srgbClr val="9BBB59"/>
      </a:accent3>
      <a:accent4>
        <a:srgbClr val="3174DB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656</TotalTime>
  <Words>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Advantage</vt:lpstr>
      <vt:lpstr>Slide 1</vt:lpstr>
    </vt:vector>
  </TitlesOfParts>
  <Company>TBRHSC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niccolil</cp:lastModifiedBy>
  <cp:revision>21</cp:revision>
  <dcterms:created xsi:type="dcterms:W3CDTF">2014-10-15T19:55:01Z</dcterms:created>
  <dcterms:modified xsi:type="dcterms:W3CDTF">2017-05-25T17:22:10Z</dcterms:modified>
</cp:coreProperties>
</file>